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raunces Extra Bold" panose="020B0604020202020204" charset="0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D69F4B-B50B-4991-97D2-1D3229E4DC1E}" v="6" dt="2025-03-24T18:19:58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yank Sharma" userId="0c0884e1423a5b5d" providerId="LiveId" clId="{F1D69F4B-B50B-4991-97D2-1D3229E4DC1E}"/>
    <pc:docChg chg="custSel modSld">
      <pc:chgData name="Mayank Sharma" userId="0c0884e1423a5b5d" providerId="LiveId" clId="{F1D69F4B-B50B-4991-97D2-1D3229E4DC1E}" dt="2025-04-04T06:28:21.518" v="97" actId="1037"/>
      <pc:docMkLst>
        <pc:docMk/>
      </pc:docMkLst>
      <pc:sldChg chg="delSp modSp mod">
        <pc:chgData name="Mayank Sharma" userId="0c0884e1423a5b5d" providerId="LiveId" clId="{F1D69F4B-B50B-4991-97D2-1D3229E4DC1E}" dt="2025-03-24T18:16:50" v="2" actId="478"/>
        <pc:sldMkLst>
          <pc:docMk/>
          <pc:sldMk cId="0" sldId="256"/>
        </pc:sldMkLst>
      </pc:sldChg>
      <pc:sldChg chg="addSp delSp modSp mod">
        <pc:chgData name="Mayank Sharma" userId="0c0884e1423a5b5d" providerId="LiveId" clId="{F1D69F4B-B50B-4991-97D2-1D3229E4DC1E}" dt="2025-03-24T18:19:45.381" v="91" actId="1076"/>
        <pc:sldMkLst>
          <pc:docMk/>
          <pc:sldMk cId="0" sldId="257"/>
        </pc:sldMkLst>
        <pc:spChg chg="add mod">
          <ac:chgData name="Mayank Sharma" userId="0c0884e1423a5b5d" providerId="LiveId" clId="{F1D69F4B-B50B-4991-97D2-1D3229E4DC1E}" dt="2025-03-24T18:19:45.381" v="91" actId="1076"/>
          <ac:spMkLst>
            <pc:docMk/>
            <pc:sldMk cId="0" sldId="257"/>
            <ac:spMk id="13" creationId="{F868ADD2-FC03-2E92-B93D-564F8A3A8F37}"/>
          </ac:spMkLst>
        </pc:spChg>
      </pc:sldChg>
      <pc:sldChg chg="addSp modSp">
        <pc:chgData name="Mayank Sharma" userId="0c0884e1423a5b5d" providerId="LiveId" clId="{F1D69F4B-B50B-4991-97D2-1D3229E4DC1E}" dt="2025-03-24T18:19:51.441" v="92"/>
        <pc:sldMkLst>
          <pc:docMk/>
          <pc:sldMk cId="0" sldId="260"/>
        </pc:sldMkLst>
        <pc:spChg chg="add mod">
          <ac:chgData name="Mayank Sharma" userId="0c0884e1423a5b5d" providerId="LiveId" clId="{F1D69F4B-B50B-4991-97D2-1D3229E4DC1E}" dt="2025-03-24T18:19:51.441" v="92"/>
          <ac:spMkLst>
            <pc:docMk/>
            <pc:sldMk cId="0" sldId="260"/>
            <ac:spMk id="17" creationId="{980B9615-FFEF-C34A-E419-3B4FAC111A48}"/>
          </ac:spMkLst>
        </pc:spChg>
      </pc:sldChg>
      <pc:sldChg chg="addSp modSp">
        <pc:chgData name="Mayank Sharma" userId="0c0884e1423a5b5d" providerId="LiveId" clId="{F1D69F4B-B50B-4991-97D2-1D3229E4DC1E}" dt="2025-03-24T18:19:53.962" v="93"/>
        <pc:sldMkLst>
          <pc:docMk/>
          <pc:sldMk cId="0" sldId="262"/>
        </pc:sldMkLst>
        <pc:spChg chg="add mod">
          <ac:chgData name="Mayank Sharma" userId="0c0884e1423a5b5d" providerId="LiveId" clId="{F1D69F4B-B50B-4991-97D2-1D3229E4DC1E}" dt="2025-03-24T18:19:53.962" v="93"/>
          <ac:spMkLst>
            <pc:docMk/>
            <pc:sldMk cId="0" sldId="262"/>
            <ac:spMk id="13" creationId="{FE99F880-D9F7-0B55-E817-3270CAD39DD0}"/>
          </ac:spMkLst>
        </pc:spChg>
      </pc:sldChg>
      <pc:sldChg chg="addSp modSp mod">
        <pc:chgData name="Mayank Sharma" userId="0c0884e1423a5b5d" providerId="LiveId" clId="{F1D69F4B-B50B-4991-97D2-1D3229E4DC1E}" dt="2025-04-04T06:28:21.518" v="97" actId="1037"/>
        <pc:sldMkLst>
          <pc:docMk/>
          <pc:sldMk cId="0" sldId="263"/>
        </pc:sldMkLst>
        <pc:spChg chg="mod">
          <ac:chgData name="Mayank Sharma" userId="0c0884e1423a5b5d" providerId="LiveId" clId="{F1D69F4B-B50B-4991-97D2-1D3229E4DC1E}" dt="2025-04-04T06:28:21.518" v="97" actId="1037"/>
          <ac:spMkLst>
            <pc:docMk/>
            <pc:sldMk cId="0" sldId="263"/>
            <ac:spMk id="19" creationId="{00000000-0000-0000-0000-000000000000}"/>
          </ac:spMkLst>
        </pc:spChg>
        <pc:spChg chg="add mod">
          <ac:chgData name="Mayank Sharma" userId="0c0884e1423a5b5d" providerId="LiveId" clId="{F1D69F4B-B50B-4991-97D2-1D3229E4DC1E}" dt="2025-03-24T18:19:55.477" v="94"/>
          <ac:spMkLst>
            <pc:docMk/>
            <pc:sldMk cId="0" sldId="263"/>
            <ac:spMk id="25" creationId="{AFA9C20B-5612-B604-49A4-C4DE61CE0D66}"/>
          </ac:spMkLst>
        </pc:spChg>
      </pc:sldChg>
      <pc:sldChg chg="addSp modSp">
        <pc:chgData name="Mayank Sharma" userId="0c0884e1423a5b5d" providerId="LiveId" clId="{F1D69F4B-B50B-4991-97D2-1D3229E4DC1E}" dt="2025-03-24T18:19:56.911" v="95"/>
        <pc:sldMkLst>
          <pc:docMk/>
          <pc:sldMk cId="0" sldId="264"/>
        </pc:sldMkLst>
        <pc:spChg chg="add mod">
          <ac:chgData name="Mayank Sharma" userId="0c0884e1423a5b5d" providerId="LiveId" clId="{F1D69F4B-B50B-4991-97D2-1D3229E4DC1E}" dt="2025-03-24T18:19:56.911" v="95"/>
          <ac:spMkLst>
            <pc:docMk/>
            <pc:sldMk cId="0" sldId="264"/>
            <ac:spMk id="13" creationId="{7411B764-E550-3ACC-EBB1-67E1E38F8A68}"/>
          </ac:spMkLst>
        </pc:spChg>
      </pc:sldChg>
      <pc:sldChg chg="addSp modSp">
        <pc:chgData name="Mayank Sharma" userId="0c0884e1423a5b5d" providerId="LiveId" clId="{F1D69F4B-B50B-4991-97D2-1D3229E4DC1E}" dt="2025-03-24T18:19:58.252" v="96"/>
        <pc:sldMkLst>
          <pc:docMk/>
          <pc:sldMk cId="0" sldId="265"/>
        </pc:sldMkLst>
        <pc:spChg chg="add mod">
          <ac:chgData name="Mayank Sharma" userId="0c0884e1423a5b5d" providerId="LiveId" clId="{F1D69F4B-B50B-4991-97D2-1D3229E4DC1E}" dt="2025-03-24T18:19:58.252" v="96"/>
          <ac:spMkLst>
            <pc:docMk/>
            <pc:sldMk cId="0" sldId="265"/>
            <ac:spMk id="5" creationId="{3C5F16F6-A4FE-3B36-FFAA-8C72CE8EF9B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91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Smart Traffic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Traffic Updates &amp; AI-Based Solutions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26437"/>
            <a:ext cx="123360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Transforming Traffic, One Signal at a Time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Ready to revolutionize traffic? Join us!</a:t>
            </a:r>
            <a:endParaRPr lang="en-US" sz="175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C5F16F6-A4FE-3B36-FFAA-8C72CE8EF9B1}"/>
              </a:ext>
            </a:extLst>
          </p:cNvPr>
          <p:cNvSpPr/>
          <p:nvPr/>
        </p:nvSpPr>
        <p:spPr>
          <a:xfrm>
            <a:off x="12794137" y="7627435"/>
            <a:ext cx="1784195" cy="501805"/>
          </a:xfrm>
          <a:prstGeom prst="round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7433"/>
            <a:ext cx="128924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Growing Traffic Problem in Urban Areas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931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Traffic Congestion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743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Ever-increasing congestion on city streets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64048"/>
            <a:ext cx="35896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Inefficient Signal Timers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3451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Fixed timers cause delays and frustration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5931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Lack of Monitoring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743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Absence of real-time traffic monitoring systems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764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Negative Impact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53451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Leads to delays, accidents, and pollution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868ADD2-FC03-2E92-B93D-564F8A3A8F37}"/>
              </a:ext>
            </a:extLst>
          </p:cNvPr>
          <p:cNvSpPr/>
          <p:nvPr/>
        </p:nvSpPr>
        <p:spPr>
          <a:xfrm>
            <a:off x="12794137" y="7627435"/>
            <a:ext cx="1784195" cy="501805"/>
          </a:xfrm>
          <a:prstGeom prst="round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576858"/>
            <a:ext cx="7678579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Introducing Smart Traffic Management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2711" y="2199323"/>
            <a:ext cx="7678579" cy="1206341"/>
          </a:xfrm>
          <a:prstGeom prst="roundRect">
            <a:avLst>
              <a:gd name="adj" fmla="val 15621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942023" y="2408634"/>
            <a:ext cx="3112294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Live Traffic Monitoring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42023" y="2861310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Maps API integration for live data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2711" y="3614976"/>
            <a:ext cx="7678579" cy="1206341"/>
          </a:xfrm>
          <a:prstGeom prst="roundRect">
            <a:avLst>
              <a:gd name="adj" fmla="val 15621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942023" y="3824288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 Traffic Lights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42023" y="4276963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AI-based traffic light system for optimization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2711" y="5030629"/>
            <a:ext cx="7678579" cy="1206341"/>
          </a:xfrm>
          <a:prstGeom prst="roundRect">
            <a:avLst>
              <a:gd name="adj" fmla="val 15621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942023" y="5239941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Issue Reporting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42023" y="5692616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Report traffic issues in real-time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2711" y="6446282"/>
            <a:ext cx="7678579" cy="1206341"/>
          </a:xfrm>
          <a:prstGeom prst="roundRect">
            <a:avLst>
              <a:gd name="adj" fmla="val 15621"/>
            </a:avLst>
          </a:prstGeom>
          <a:solidFill>
            <a:srgbClr val="E8F3E8"/>
          </a:solidFill>
          <a:ln/>
        </p:spPr>
      </p:sp>
      <p:sp>
        <p:nvSpPr>
          <p:cNvPr id="14" name="Text 11"/>
          <p:cNvSpPr/>
          <p:nvPr/>
        </p:nvSpPr>
        <p:spPr>
          <a:xfrm>
            <a:off x="942023" y="665559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Route Suggestions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942023" y="7108269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Alternate route suggestions for quicker commutes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55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Real-Time Traffic Monitoring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07288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3033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Google Maps API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523655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Integrates for live updates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0664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566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Congestion Levels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5057418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Shows road congestion dynamically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14041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6100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Roadblocks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591181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Displays accidents and closures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109533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User-Powered Traffic Issue Reporting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9493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Report Issues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359878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Congestion, accidents, blockages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517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Crowdsourced Data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28517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Improves route planning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86025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Road Safety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35150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Reduces delays, increases safety</a:t>
            </a:r>
            <a:endParaRPr lang="en-US" sz="17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80B9615-FFEF-C34A-E419-3B4FAC111A48}"/>
              </a:ext>
            </a:extLst>
          </p:cNvPr>
          <p:cNvSpPr/>
          <p:nvPr/>
        </p:nvSpPr>
        <p:spPr>
          <a:xfrm>
            <a:off x="12794137" y="7627435"/>
            <a:ext cx="1784195" cy="501805"/>
          </a:xfrm>
          <a:prstGeom prst="round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AI-Driven Traffic Signal System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Adaptive Signals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Timing based on live traffic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Sensor Data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Manages intersections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Reduced Waiting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Less waiting time for drivers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53652"/>
            <a:ext cx="113261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Smart Route Planning for Faster Travel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75774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Optimal Routes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6248162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Maps API integration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75774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5954078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Real-Time 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54078" y="6248162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Considers traffic congestion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75774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10377249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Saves Time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77249" y="6248162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Reduces fuel consumption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E99F880-D9F7-0B55-E817-3270CAD39DD0}"/>
              </a:ext>
            </a:extLst>
          </p:cNvPr>
          <p:cNvSpPr/>
          <p:nvPr/>
        </p:nvSpPr>
        <p:spPr>
          <a:xfrm>
            <a:off x="12794137" y="7627435"/>
            <a:ext cx="1784195" cy="501805"/>
          </a:xfrm>
          <a:prstGeom prst="round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111" y="576858"/>
            <a:ext cx="7678579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Technology Behind Our System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454616" y="2199323"/>
            <a:ext cx="22860" cy="5453301"/>
          </a:xfrm>
          <a:prstGeom prst="roundRect">
            <a:avLst>
              <a:gd name="adj" fmla="val 824328"/>
            </a:avLst>
          </a:prstGeom>
          <a:solidFill>
            <a:srgbClr val="CED9CE"/>
          </a:solidFill>
          <a:ln/>
        </p:spPr>
      </p:sp>
      <p:sp>
        <p:nvSpPr>
          <p:cNvPr id="5" name="Shape 2"/>
          <p:cNvSpPr/>
          <p:nvPr/>
        </p:nvSpPr>
        <p:spPr>
          <a:xfrm>
            <a:off x="6667262" y="2658904"/>
            <a:ext cx="628055" cy="22860"/>
          </a:xfrm>
          <a:prstGeom prst="roundRect">
            <a:avLst>
              <a:gd name="adj" fmla="val 824328"/>
            </a:avLst>
          </a:prstGeom>
          <a:solidFill>
            <a:srgbClr val="CED9CE"/>
          </a:solidFill>
          <a:ln/>
        </p:spPr>
      </p:sp>
      <p:sp>
        <p:nvSpPr>
          <p:cNvPr id="6" name="Shape 3"/>
          <p:cNvSpPr/>
          <p:nvPr/>
        </p:nvSpPr>
        <p:spPr>
          <a:xfrm>
            <a:off x="6219111" y="2434828"/>
            <a:ext cx="471011" cy="471011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632" y="2474059"/>
            <a:ext cx="313968" cy="39254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01533" y="240863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Frontend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7501533" y="2861310"/>
            <a:ext cx="639615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HTML, CSS, JavaScript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667262" y="4074557"/>
            <a:ext cx="628055" cy="22860"/>
          </a:xfrm>
          <a:prstGeom prst="roundRect">
            <a:avLst>
              <a:gd name="adj" fmla="val 824328"/>
            </a:avLst>
          </a:prstGeom>
          <a:solidFill>
            <a:srgbClr val="CED9CE"/>
          </a:solidFill>
          <a:ln/>
        </p:spPr>
      </p:sp>
      <p:sp>
        <p:nvSpPr>
          <p:cNvPr id="11" name="Shape 7"/>
          <p:cNvSpPr/>
          <p:nvPr/>
        </p:nvSpPr>
        <p:spPr>
          <a:xfrm>
            <a:off x="6219111" y="3850481"/>
            <a:ext cx="471011" cy="471011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632" y="3889712"/>
            <a:ext cx="313968" cy="39254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01533" y="3824288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Mapping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7501533" y="4276963"/>
            <a:ext cx="639615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Maps API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6667262" y="5490210"/>
            <a:ext cx="628055" cy="22860"/>
          </a:xfrm>
          <a:prstGeom prst="roundRect">
            <a:avLst>
              <a:gd name="adj" fmla="val 824328"/>
            </a:avLst>
          </a:prstGeom>
          <a:solidFill>
            <a:srgbClr val="CED9CE"/>
          </a:solidFill>
          <a:ln/>
        </p:spPr>
      </p:sp>
      <p:sp>
        <p:nvSpPr>
          <p:cNvPr id="16" name="Shape 11"/>
          <p:cNvSpPr/>
          <p:nvPr/>
        </p:nvSpPr>
        <p:spPr>
          <a:xfrm>
            <a:off x="6219111" y="5266134"/>
            <a:ext cx="471011" cy="471011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7632" y="5305365"/>
            <a:ext cx="313968" cy="39254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01533" y="5239941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Styling</a:t>
            </a:r>
            <a:endParaRPr lang="en-US" sz="2050" dirty="0"/>
          </a:p>
        </p:txBody>
      </p:sp>
      <p:sp>
        <p:nvSpPr>
          <p:cNvPr id="19" name="Text 13"/>
          <p:cNvSpPr/>
          <p:nvPr/>
        </p:nvSpPr>
        <p:spPr>
          <a:xfrm>
            <a:off x="7490382" y="5692616"/>
            <a:ext cx="639615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Tailwind CSS</a:t>
            </a: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6667262" y="6905863"/>
            <a:ext cx="628055" cy="22860"/>
          </a:xfrm>
          <a:prstGeom prst="roundRect">
            <a:avLst>
              <a:gd name="adj" fmla="val 824328"/>
            </a:avLst>
          </a:prstGeom>
          <a:solidFill>
            <a:srgbClr val="CED9CE"/>
          </a:solidFill>
          <a:ln/>
        </p:spPr>
      </p:sp>
      <p:sp>
        <p:nvSpPr>
          <p:cNvPr id="21" name="Shape 15"/>
          <p:cNvSpPr/>
          <p:nvPr/>
        </p:nvSpPr>
        <p:spPr>
          <a:xfrm>
            <a:off x="6219111" y="6681788"/>
            <a:ext cx="471011" cy="471011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7632" y="6721019"/>
            <a:ext cx="313968" cy="39254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501533" y="665559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Interactivity</a:t>
            </a:r>
            <a:endParaRPr lang="en-US" sz="2050" dirty="0"/>
          </a:p>
        </p:txBody>
      </p:sp>
      <p:sp>
        <p:nvSpPr>
          <p:cNvPr id="24" name="Text 17"/>
          <p:cNvSpPr/>
          <p:nvPr/>
        </p:nvSpPr>
        <p:spPr>
          <a:xfrm>
            <a:off x="7501533" y="7108269"/>
            <a:ext cx="639615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JavaScript</a:t>
            </a:r>
            <a:endParaRPr lang="en-US" sz="16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FA9C20B-5612-B604-49A4-C4DE61CE0D66}"/>
              </a:ext>
            </a:extLst>
          </p:cNvPr>
          <p:cNvSpPr/>
          <p:nvPr/>
        </p:nvSpPr>
        <p:spPr>
          <a:xfrm>
            <a:off x="12794137" y="7627435"/>
            <a:ext cx="1784195" cy="501805"/>
          </a:xfrm>
          <a:prstGeom prst="round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123360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Transforming Traffic, One Signal at a Time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385530" y="4209693"/>
            <a:ext cx="31934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Real-Time Monitoring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71411" y="390001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9937790" y="2983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 Participation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70307" y="294894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9937790" y="5436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 Signal Control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694533" y="5675114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7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Faster, smarter urban mobility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411B764-E550-3ACC-EBB1-67E1E38F8A68}"/>
              </a:ext>
            </a:extLst>
          </p:cNvPr>
          <p:cNvSpPr/>
          <p:nvPr/>
        </p:nvSpPr>
        <p:spPr>
          <a:xfrm>
            <a:off x="12794137" y="7627435"/>
            <a:ext cx="1784195" cy="501805"/>
          </a:xfrm>
          <a:prstGeom prst="round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249</Words>
  <Application>Microsoft Office PowerPoint</Application>
  <PresentationFormat>Custom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Nobile</vt:lpstr>
      <vt:lpstr>Fraunces Extra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Mayank Sharma</cp:lastModifiedBy>
  <cp:revision>1</cp:revision>
  <dcterms:created xsi:type="dcterms:W3CDTF">2025-03-24T18:16:28Z</dcterms:created>
  <dcterms:modified xsi:type="dcterms:W3CDTF">2025-04-04T06:28:30Z</dcterms:modified>
</cp:coreProperties>
</file>